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81" r:id="rId2"/>
    <p:sldId id="482" r:id="rId3"/>
    <p:sldId id="501" r:id="rId4"/>
    <p:sldId id="483" r:id="rId5"/>
    <p:sldId id="484" r:id="rId6"/>
    <p:sldId id="485" r:id="rId7"/>
    <p:sldId id="502" r:id="rId8"/>
    <p:sldId id="499" r:id="rId9"/>
    <p:sldId id="486" r:id="rId10"/>
    <p:sldId id="503" r:id="rId11"/>
    <p:sldId id="487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66" d="100"/>
          <a:sy n="66" d="100"/>
        </p:scale>
        <p:origin x="-51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0B6E-E9BC-4507-9758-C5D5BD54201D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C27B5-04A9-411C-A1E0-A2F85E89F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A5B9-FDA1-481E-B64B-C9DA0DA8BED5}" type="datetimeFigureOut">
              <a:rPr lang="pt-BR" smtClean="0"/>
              <a:pPr/>
              <a:t>08/02/2017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7CAE-28F5-49EF-9A1D-4A44CC7BB0F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0609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12</a:t>
            </a:r>
          </a:p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21-22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12 </a:t>
            </a:r>
            <a:r>
              <a:rPr lang="pt-BR" b="1" i="1" dirty="0" smtClean="0"/>
              <a:t>E tinha um grande e alto muro com doze portas, e nas portas doze anjos, e nomes escritos sobre elas, que são os nomes das doze tribos dos filhos de Israel.</a:t>
            </a:r>
            <a:r>
              <a:rPr lang="pt-BR" b="1" i="1" baseline="30000" dirty="0" smtClean="0"/>
              <a:t> 13 </a:t>
            </a:r>
            <a:r>
              <a:rPr lang="pt-BR" b="1" i="1" dirty="0" smtClean="0"/>
              <a:t>Do lado do levante tinha três portas, do lado do norte, três portas, do lado do sul, três portas, do lado do poente, três portas.</a:t>
            </a:r>
            <a:r>
              <a:rPr lang="pt-BR" b="1" i="1" baseline="30000" dirty="0" smtClean="0"/>
              <a:t> 14 </a:t>
            </a:r>
            <a:r>
              <a:rPr lang="pt-BR" b="1" i="1" dirty="0" smtClean="0"/>
              <a:t>E o muro da cidade tinha doze fundamentos, e neles os nomes dos doze apóstolos do Cordeiro.</a:t>
            </a:r>
          </a:p>
          <a:p>
            <a:endParaRPr lang="pt-BR" b="1" i="1" dirty="0" smtClean="0"/>
          </a:p>
          <a:p>
            <a:r>
              <a:rPr lang="pt-BR" b="1" dirty="0" smtClean="0"/>
              <a:t>A salvação veio de Jesus Cristo, o judeu prometido, Jesus Cristo. A mensagem da salvação era </a:t>
            </a:r>
            <a:r>
              <a:rPr lang="pt-BR" b="1" dirty="0" smtClean="0"/>
              <a:t>pregada </a:t>
            </a:r>
            <a:r>
              <a:rPr lang="pt-BR" b="1" dirty="0" smtClean="0"/>
              <a:t>pelos apóstolos.</a:t>
            </a:r>
            <a:r>
              <a:rPr lang="en-US" b="1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12 </a:t>
            </a:r>
            <a:r>
              <a:rPr lang="pt-BR" b="1" i="1" dirty="0" smtClean="0"/>
              <a:t>E tinha um grande e alto muro com doze portas, e nas portas doze anjos, e nomes escritos sobre elas, que são os nomes das doze tribos dos filhos de Israel.</a:t>
            </a:r>
            <a:r>
              <a:rPr lang="pt-BR" b="1" i="1" baseline="30000" dirty="0" smtClean="0"/>
              <a:t> 13 </a:t>
            </a:r>
            <a:r>
              <a:rPr lang="pt-BR" b="1" i="1" dirty="0" smtClean="0"/>
              <a:t>Do lado do levante tinha três portas, do lado do norte, três portas, do lado do sul, três portas, do lado do poente, três portas.</a:t>
            </a:r>
            <a:r>
              <a:rPr lang="pt-BR" b="1" i="1" baseline="30000" dirty="0" smtClean="0"/>
              <a:t> 14 </a:t>
            </a:r>
            <a:r>
              <a:rPr lang="pt-BR" b="1" i="1" dirty="0" smtClean="0"/>
              <a:t>E o muro da cidade tinha doze fundamentos, e neles os nomes dos doze apóstolos do Cordeiro.</a:t>
            </a:r>
          </a:p>
          <a:p>
            <a:endParaRPr lang="pt-BR" b="1" i="1" dirty="0" smtClean="0"/>
          </a:p>
          <a:p>
            <a:r>
              <a:rPr lang="pt-BR" b="1" dirty="0" smtClean="0"/>
              <a:t>As leis da natureza serão diferentes.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 15 </a:t>
            </a:r>
            <a:r>
              <a:rPr lang="pt-BR" b="1" i="1" dirty="0" smtClean="0"/>
              <a:t>E aquele que falava comigo tinha uma cana de ouro, para medir a cidade, e as suas portas, e o seu muro.</a:t>
            </a:r>
            <a:r>
              <a:rPr lang="pt-BR" b="1" i="1" baseline="30000" dirty="0" smtClean="0"/>
              <a:t> 16 </a:t>
            </a:r>
            <a:r>
              <a:rPr lang="pt-BR" b="1" i="1" dirty="0" smtClean="0"/>
              <a:t>E a cidade estava situada em quadrado; e o seu comprimento era tanto como a sua largura. E mediu a cidade com a cana até doze mil estádios; e o seu comprimento, largura e altura eram iguais.</a:t>
            </a:r>
            <a:r>
              <a:rPr lang="pt-BR" b="1" i="1" baseline="30000" dirty="0" smtClean="0"/>
              <a:t> 17 </a:t>
            </a:r>
            <a:r>
              <a:rPr lang="pt-BR" b="1" i="1" dirty="0" smtClean="0"/>
              <a:t>E mediu o seu muro, de cento e quarenta e quatro côvados, conforme a medida de homem, que é a de um anjo.</a:t>
            </a:r>
            <a:r>
              <a:rPr lang="en-US" b="1" i="1" dirty="0" smtClean="0"/>
              <a:t> </a:t>
            </a:r>
          </a:p>
          <a:p>
            <a:endParaRPr lang="en-US" b="1" i="1" dirty="0" smtClean="0"/>
          </a:p>
          <a:p>
            <a:r>
              <a:rPr lang="pt-BR" b="1" i="1" dirty="0" smtClean="0"/>
              <a:t>“doze mil estádios” </a:t>
            </a:r>
            <a:r>
              <a:rPr lang="pt-BR" b="1" dirty="0" smtClean="0"/>
              <a:t>= 2.200 km</a:t>
            </a:r>
          </a:p>
          <a:p>
            <a:r>
              <a:rPr lang="pt-BR" b="1" i="1" dirty="0" smtClean="0"/>
              <a:t>“cento e quarenta e quatro côvados” </a:t>
            </a:r>
            <a:r>
              <a:rPr lang="pt-BR" b="1" dirty="0" smtClean="0"/>
              <a:t>= 65 metros</a:t>
            </a:r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politico do 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16"/>
            <a:ext cx="8280920" cy="682658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411760" y="1571306"/>
            <a:ext cx="3456384" cy="30963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2469254" y="246330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NOVA JERUSALÉM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  18 </a:t>
            </a:r>
            <a:r>
              <a:rPr lang="pt-BR" b="1" i="1" dirty="0" smtClean="0"/>
              <a:t>E a construção do seu muro era de jaspe, e a cidade de ouro puro, semelhante a vidro puro.</a:t>
            </a:r>
            <a:r>
              <a:rPr lang="pt-BR" b="1" i="1" baseline="30000" dirty="0" smtClean="0"/>
              <a:t> 19 </a:t>
            </a:r>
            <a:r>
              <a:rPr lang="pt-BR" b="1" i="1" dirty="0" smtClean="0"/>
              <a:t>E os fundamentos do muro da cidade estavam adornados de toda a pedra preciosa. O primeiro fundamento era jaspe; o segundo, safira; o terceiro, calcedônia; o quarto, esmeralda;</a:t>
            </a:r>
            <a:r>
              <a:rPr lang="pt-BR" b="1" i="1" baseline="30000" dirty="0" smtClean="0"/>
              <a:t> 20 </a:t>
            </a:r>
            <a:r>
              <a:rPr lang="pt-BR" b="1" i="1" dirty="0" smtClean="0"/>
              <a:t>O quinto, sardônica; o sexto, sárdio; o sétimo, crisólito; o oitavo, berilo; o nono, topázio; o décimo, crisópraso; o undécimo, jacinto; o duodécimo, ametista.</a:t>
            </a:r>
            <a:r>
              <a:rPr lang="pt-BR" b="1" i="1" baseline="30000" dirty="0" smtClean="0"/>
              <a:t> 21 </a:t>
            </a:r>
            <a:r>
              <a:rPr lang="pt-BR" b="1" i="1" dirty="0" smtClean="0"/>
              <a:t>E as doze portas eram doze pérolas; cada uma das portas era uma pérola; e a praça da cidade de ouro puro, como vidro transparente.</a:t>
            </a:r>
            <a:r>
              <a:rPr lang="en-US" b="1" i="1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dirty="0" smtClean="0"/>
              <a:t>A Nova Jerusalém será </a:t>
            </a:r>
            <a:r>
              <a:rPr lang="pt-BR" b="1" dirty="0" smtClean="0"/>
              <a:t>construída </a:t>
            </a:r>
            <a:r>
              <a:rPr lang="pt-BR" b="1" dirty="0" smtClean="0"/>
              <a:t>de pedras preciosas para refletir a glória de Deus. </a:t>
            </a:r>
          </a:p>
          <a:p>
            <a:endParaRPr lang="pt-BR" sz="1200" b="1" dirty="0" smtClean="0"/>
          </a:p>
          <a:p>
            <a:r>
              <a:rPr lang="pt-BR" b="1" dirty="0" smtClean="0"/>
              <a:t>Satanás e O jardim de Éden celestial estão </a:t>
            </a:r>
            <a:r>
              <a:rPr lang="pt-BR" b="1" dirty="0" smtClean="0"/>
              <a:t>descritos </a:t>
            </a:r>
            <a:r>
              <a:rPr lang="pt-BR" b="1" dirty="0" smtClean="0"/>
              <a:t>assim também. </a:t>
            </a:r>
          </a:p>
          <a:p>
            <a:endParaRPr lang="pt-BR" sz="1200" b="1" i="1" dirty="0" smtClean="0"/>
          </a:p>
          <a:p>
            <a:r>
              <a:rPr lang="pt-BR" sz="2200" b="1" i="1" dirty="0" smtClean="0"/>
              <a:t>Ezequiel 28:13-14, “</a:t>
            </a:r>
            <a:r>
              <a:rPr lang="pt-BR" sz="2200" b="1" baseline="30000" dirty="0" smtClean="0"/>
              <a:t> </a:t>
            </a:r>
            <a:r>
              <a:rPr lang="pt-BR" sz="2200" b="1" i="1" baseline="30000" dirty="0" smtClean="0"/>
              <a:t>13 </a:t>
            </a:r>
            <a:r>
              <a:rPr lang="pt-BR" sz="2200" b="1" i="1" dirty="0" smtClean="0"/>
              <a:t>Estiveste no Éden, jardim de Deus; de toda a pedra preciosa era a tua cobertura: </a:t>
            </a:r>
            <a:r>
              <a:rPr lang="pt-BR" sz="2200" b="1" i="1" dirty="0" err="1" smtClean="0"/>
              <a:t>sardônia</a:t>
            </a:r>
            <a:r>
              <a:rPr lang="pt-BR" sz="2200" b="1" i="1" dirty="0" smtClean="0"/>
              <a:t>, topázio, diamante, turquesa, ônix, jaspe, safira, carbúnculo, esmeralda e ouro; em ti se faziam os teus tambores e os teus pífaros; no dia em que foste criado foram preparados. </a:t>
            </a:r>
            <a:r>
              <a:rPr lang="pt-BR" sz="2200" b="1" i="1" baseline="30000" dirty="0" smtClean="0"/>
              <a:t> 14 </a:t>
            </a:r>
            <a:r>
              <a:rPr lang="pt-BR" sz="2200" b="1" i="1" dirty="0" smtClean="0"/>
              <a:t>Tu eras o querubim, ungido para cobrir, e te estabeleci; no monte santo de Deus estavas, no meio das pedras afogueadas andavas.”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dirty="0" smtClean="0"/>
              <a:t>A Nova Jerusalém será </a:t>
            </a:r>
            <a:r>
              <a:rPr lang="pt-BR" b="1" dirty="0" smtClean="0"/>
              <a:t>construída </a:t>
            </a:r>
            <a:r>
              <a:rPr lang="pt-BR" b="1" dirty="0" smtClean="0"/>
              <a:t>de pedras preciosas para refletir a glória de Deus. </a:t>
            </a:r>
          </a:p>
          <a:p>
            <a:endParaRPr lang="pt-BR" sz="1200" b="1" dirty="0" smtClean="0"/>
          </a:p>
          <a:p>
            <a:r>
              <a:rPr lang="pt-BR" b="1" dirty="0" smtClean="0"/>
              <a:t>O trono de Deus tem </a:t>
            </a:r>
            <a:r>
              <a:rPr lang="pt-BR" b="1" dirty="0" smtClean="0"/>
              <a:t>aspectos </a:t>
            </a:r>
            <a:r>
              <a:rPr lang="pt-BR" b="1" dirty="0" smtClean="0"/>
              <a:t>similares.</a:t>
            </a:r>
            <a:endParaRPr lang="pt-BR" sz="1200" b="1" dirty="0" smtClean="0"/>
          </a:p>
          <a:p>
            <a:endParaRPr lang="pt-BR" b="1" i="1" dirty="0" smtClean="0"/>
          </a:p>
          <a:p>
            <a:pPr algn="ctr"/>
            <a:r>
              <a:rPr lang="pt-BR" sz="2200" b="1" i="1" dirty="0" smtClean="0"/>
              <a:t>Apocalipse 4:2-3, e 6</a:t>
            </a:r>
          </a:p>
          <a:p>
            <a:pPr algn="ctr"/>
            <a:r>
              <a:rPr lang="pt-BR" sz="2200" b="1" i="1" dirty="0" smtClean="0"/>
              <a:t>“</a:t>
            </a:r>
            <a:r>
              <a:rPr lang="pt-BR" sz="2000" b="1" baseline="30000" dirty="0" smtClean="0"/>
              <a:t> 2 </a:t>
            </a:r>
            <a:r>
              <a:rPr lang="pt-BR" sz="2000" b="1" dirty="0" smtClean="0"/>
              <a:t>E logo fui </a:t>
            </a:r>
            <a:r>
              <a:rPr lang="pt-BR" sz="2000" b="1" i="1" dirty="0" smtClean="0"/>
              <a:t>arrebatado no Espírito, e eis que um trono estava posto no céu, e um assentado sobre o trono.</a:t>
            </a:r>
            <a:r>
              <a:rPr lang="pt-BR" sz="2000" b="1" i="1" baseline="30000" dirty="0" smtClean="0"/>
              <a:t> 3 </a:t>
            </a:r>
            <a:r>
              <a:rPr lang="pt-BR" sz="2000" b="1" i="1" dirty="0" smtClean="0"/>
              <a:t>E o que estava assentado era, na aparência, semelhante à pedra jaspe e sardônica; e o arco celeste estava ao redor do trono, e parecia semelhante à esmeralda.”</a:t>
            </a:r>
          </a:p>
          <a:p>
            <a:pPr algn="ctr"/>
            <a:endParaRPr lang="pt-BR" sz="2000" b="1" i="1" dirty="0" smtClean="0"/>
          </a:p>
          <a:p>
            <a:pPr algn="ctr"/>
            <a:r>
              <a:rPr lang="pt-BR" sz="2200" b="1" i="1" dirty="0" smtClean="0"/>
              <a:t>“</a:t>
            </a:r>
            <a:r>
              <a:rPr lang="pt-BR" sz="2000" b="1" baseline="30000" dirty="0" smtClean="0"/>
              <a:t>6 </a:t>
            </a:r>
            <a:r>
              <a:rPr lang="pt-BR" sz="2000" b="1" dirty="0" smtClean="0"/>
              <a:t>E </a:t>
            </a:r>
            <a:r>
              <a:rPr lang="pt-BR" sz="2000" b="1" i="1" dirty="0" smtClean="0"/>
              <a:t>havia diante do trono como que um mar de vidro, semelhante ao cristal.”</a:t>
            </a:r>
            <a:endParaRPr lang="pt-BR" sz="22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 </a:t>
            </a:r>
            <a:r>
              <a:rPr lang="pt-BR" b="1" baseline="30000" dirty="0" smtClean="0"/>
              <a:t>22 </a:t>
            </a:r>
            <a:r>
              <a:rPr lang="pt-BR" b="1" dirty="0" smtClean="0"/>
              <a:t>E nela não vi templo, porque o seu templo é o Senhor Deus Todo-Poderoso, e o Cordeiro. </a:t>
            </a:r>
            <a:r>
              <a:rPr lang="pt-BR" b="1" baseline="30000" dirty="0" smtClean="0"/>
              <a:t> 23 </a:t>
            </a:r>
            <a:r>
              <a:rPr lang="pt-BR" b="1" dirty="0" smtClean="0"/>
              <a:t>E a cidade não necessita de sol nem de lua, para que nela resplandeçam, porque a glória de Deus a tem iluminado, e o Cordeiro é a sua lâmpada.</a:t>
            </a:r>
          </a:p>
          <a:p>
            <a:endParaRPr lang="pt-BR" b="1" i="1" dirty="0" smtClean="0"/>
          </a:p>
          <a:p>
            <a:r>
              <a:rPr lang="pt-BR" b="1" dirty="0" smtClean="0"/>
              <a:t>O trono e morada de Jesus será na Nova Jerusalém. A glória de Deus vai repor o sol e a lua.</a:t>
            </a:r>
          </a:p>
          <a:p>
            <a:r>
              <a:rPr lang="en-US" b="1" i="1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4) O Novo Relacionamento (21:22-23)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 24 </a:t>
            </a:r>
            <a:r>
              <a:rPr lang="pt-BR" b="1" i="1" dirty="0" smtClean="0"/>
              <a:t>E as nações dos salvos andarão à sua luz; e os reis da terra trarão para ela a sua glória e honra.</a:t>
            </a:r>
            <a:r>
              <a:rPr lang="pt-BR" b="1" i="1" baseline="30000" dirty="0" smtClean="0"/>
              <a:t> 25 </a:t>
            </a:r>
            <a:r>
              <a:rPr lang="pt-BR" b="1" i="1" dirty="0" smtClean="0"/>
              <a:t>E as suas portas não se fecharão de dia, porque ali não haverá noite.</a:t>
            </a:r>
            <a:r>
              <a:rPr lang="pt-BR" b="1" i="1" baseline="30000" dirty="0" smtClean="0"/>
              <a:t> 26 </a:t>
            </a:r>
            <a:r>
              <a:rPr lang="pt-BR" b="1" i="1" dirty="0" smtClean="0"/>
              <a:t>E a ela trarão a glória e honra das nações.</a:t>
            </a:r>
            <a:r>
              <a:rPr lang="pt-BR" b="1" i="1" baseline="30000" dirty="0" smtClean="0"/>
              <a:t> 27 </a:t>
            </a:r>
            <a:r>
              <a:rPr lang="pt-BR" b="1" i="1" dirty="0" smtClean="0"/>
              <a:t>E não entrará nela coisa alguma que contamine, e cometa abominação e mentira; mas só os que estão inscritos no livro da vida do Cordeiro.</a:t>
            </a:r>
            <a:r>
              <a:rPr lang="en-US" b="1" i="1" dirty="0" smtClean="0"/>
              <a:t> </a:t>
            </a:r>
          </a:p>
          <a:p>
            <a:endParaRPr lang="en-US" b="1" dirty="0" smtClean="0"/>
          </a:p>
          <a:p>
            <a:r>
              <a:rPr lang="pt-BR" b="1" dirty="0" smtClean="0"/>
              <a:t>Os gentios que não fizerem parte da igreja </a:t>
            </a:r>
            <a:r>
              <a:rPr lang="pt-BR" b="1" dirty="0" smtClean="0"/>
              <a:t>andarão na luz da </a:t>
            </a:r>
            <a:r>
              <a:rPr lang="pt-BR" b="1" dirty="0" smtClean="0"/>
              <a:t>Nova Jerusalém.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5) O Novo Centro da Nova Criação (21:24-27)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 </a:t>
            </a:r>
            <a:r>
              <a:rPr lang="pt-BR" b="1" i="1" dirty="0" smtClean="0"/>
              <a:t>E mostrou-me o rio puro da água da vida, claro como cristal, que procedia do trono de Deus e do Cordeiro. </a:t>
            </a:r>
            <a:r>
              <a:rPr lang="pt-BR" b="1" i="1" baseline="30000" dirty="0" smtClean="0"/>
              <a:t>2 </a:t>
            </a:r>
            <a:r>
              <a:rPr lang="pt-BR" b="1" i="1" dirty="0" smtClean="0"/>
              <a:t>No meio da sua praça, e de um e de outro lado do rio, estava a árvore da vida, que produz doze frutos, dando seu fruto de mês em mês; e as folhas da árvore são para a saúde das nações.</a:t>
            </a:r>
          </a:p>
          <a:p>
            <a:endParaRPr lang="pt-BR" b="1" i="1" dirty="0" smtClean="0"/>
          </a:p>
          <a:p>
            <a:r>
              <a:rPr lang="pt-BR" b="1" dirty="0" smtClean="0"/>
              <a:t>Parece como a visão de Ezequiel 47:1-12 </a:t>
            </a:r>
            <a:r>
              <a:rPr lang="pt-BR" b="1" baseline="30000" dirty="0" smtClean="0"/>
              <a:t> </a:t>
            </a:r>
            <a:r>
              <a:rPr lang="en-US" b="1" baseline="30000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6) O Rio da Vida (22:1-5)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832648"/>
          </a:xfrm>
        </p:spPr>
        <p:txBody>
          <a:bodyPr>
            <a:noAutofit/>
          </a:bodyPr>
          <a:lstStyle/>
          <a:p>
            <a:pPr marL="342900" marR="0" lvl="0" indent="-3429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5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Estado Eterno (21 - 22)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Novo Céu, Terra e Jerusalém (21:1-2)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 Nova Era (21:3-8)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 Nova Jerusalém (21:9-21)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Novo Relacionamento (21:22-23)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Novo Centro da Nova Criação (21:24-27)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Rio da Vida (22:1-5)</a:t>
            </a:r>
            <a:endParaRPr lang="en-US" sz="1900" kern="50" dirty="0" smtClean="0">
              <a:ea typeface="Times New Roman"/>
            </a:endParaRPr>
          </a:p>
          <a:p>
            <a:pPr marL="806450" indent="-447675"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806450" indent="-806450"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Conclusão (22:6-21)</a:t>
            </a:r>
            <a:endParaRPr lang="en-US" sz="1900" kern="50" dirty="0" smtClean="0">
              <a:ea typeface="Times New Roman"/>
            </a:endParaRPr>
          </a:p>
          <a:p>
            <a:pPr marL="806450" indent="-447675"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 Dedicação do Livro (22:6-11)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 Promessa da Volta de Cristo (22:12-16)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Convite e Advertência Final (22:17-19)</a:t>
            </a:r>
            <a:endParaRPr lang="en-US" sz="1900" kern="50" dirty="0" smtClean="0">
              <a:ea typeface="Times New Roman"/>
            </a:endParaRPr>
          </a:p>
          <a:p>
            <a:pPr marL="806450" marR="0" lvl="0" indent="-44767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 Promessa e Oração Final (22:20-21)</a:t>
            </a:r>
            <a:endParaRPr lang="en-US" sz="1900" kern="50" dirty="0" smtClean="0">
              <a:ea typeface="Times New Roman"/>
            </a:endParaRPr>
          </a:p>
          <a:p>
            <a:pPr marL="1169988" marR="0" lvl="0" indent="-457200" algn="just" hangingPunct="0">
              <a:spcBef>
                <a:spcPts val="0"/>
              </a:spcBef>
              <a:spcAft>
                <a:spcPts val="0"/>
              </a:spcAft>
              <a:buAutoNum type="alphaLcPeriod" startAt="8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US" sz="1900" kern="50" dirty="0" smtClean="0">
              <a:ea typeface="Times New Roman"/>
            </a:endParaRPr>
          </a:p>
          <a:p>
            <a:pPr marL="5143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19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Esboço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baseline="30000" dirty="0" smtClean="0"/>
              <a:t>3 </a:t>
            </a:r>
            <a:r>
              <a:rPr lang="pt-BR" b="1" dirty="0" smtClean="0"/>
              <a:t>E ali nunca mais haverá maldição contra alguém; e nela estará o trono de Deus e do Cordeiro, e os seus servos o servirão.</a:t>
            </a:r>
            <a:r>
              <a:rPr lang="pt-BR" b="1" baseline="30000" dirty="0" smtClean="0"/>
              <a:t> 4 </a:t>
            </a:r>
            <a:r>
              <a:rPr lang="pt-BR" b="1" dirty="0" smtClean="0"/>
              <a:t>E verão o seu rosto, e nas suas testas estará o seu nome.</a:t>
            </a:r>
            <a:r>
              <a:rPr lang="pt-BR" b="1" baseline="30000" dirty="0" smtClean="0"/>
              <a:t>5 </a:t>
            </a:r>
            <a:r>
              <a:rPr lang="pt-BR" b="1" dirty="0" smtClean="0"/>
              <a:t>E ali não haverá mais noite, e não necessitarão de lâmpada nem de luz do sol, porque o Senhor Deus os ilumina; e reinarão para todo o sempre.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pt-BR" b="1" dirty="0" smtClean="0"/>
              <a:t>A ordem de natureza será completamente diferente.</a:t>
            </a:r>
          </a:p>
          <a:p>
            <a:r>
              <a:rPr lang="pt-BR" b="1" dirty="0" smtClean="0"/>
              <a:t>Nós vamos reinar eternamente.</a:t>
            </a:r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6) O Rio da Vida (22:1-5)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6 </a:t>
            </a:r>
            <a:r>
              <a:rPr lang="pt-BR" b="1" i="1" dirty="0" smtClean="0"/>
              <a:t>E disse-me: Estas palavras são fiéis e verdadeiras; e o Senhor, o Deus dos santos profetas, enviou o seu anjo, para mostrar aos seus servos as coisas que em breve hão de acontecer.</a:t>
            </a:r>
            <a:r>
              <a:rPr lang="pt-BR" b="1" i="1" baseline="30000" dirty="0" smtClean="0"/>
              <a:t> 7 </a:t>
            </a:r>
            <a:r>
              <a:rPr lang="pt-BR" b="1" i="1" dirty="0" smtClean="0"/>
              <a:t>Eis que presto venho: Bem-aventurado aquele que guarda as palavras da profecia deste livro.</a:t>
            </a:r>
            <a:r>
              <a:rPr lang="en-US" b="1" i="1" dirty="0" smtClean="0"/>
              <a:t> </a:t>
            </a:r>
          </a:p>
          <a:p>
            <a:endParaRPr lang="en-US" b="1" i="1" dirty="0" smtClean="0"/>
          </a:p>
          <a:p>
            <a:r>
              <a:rPr lang="pt-BR" b="1" dirty="0" smtClean="0"/>
              <a:t>O propósito deste livro é para mostrar o futuro para nós. Jesus queria confortar nossos corações com a garantia que teremos a vitória para sempre.</a:t>
            </a:r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A Dedicação do Livro (22:6-11)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baseline="30000" dirty="0" smtClean="0"/>
              <a:t> </a:t>
            </a:r>
            <a:r>
              <a:rPr lang="pt-BR" b="1" i="1" baseline="30000" dirty="0" smtClean="0"/>
              <a:t>8 </a:t>
            </a:r>
            <a:r>
              <a:rPr lang="pt-BR" b="1" i="1" dirty="0" smtClean="0"/>
              <a:t>E eu, João, sou aquele que vi e ouvi estas coisas. E, havendo-as ouvido e visto, prostrei-me aos pés do anjo que mas mostrava para o adorar. </a:t>
            </a:r>
            <a:r>
              <a:rPr lang="pt-BR" b="1" baseline="30000" dirty="0" smtClean="0"/>
              <a:t>9 </a:t>
            </a:r>
            <a:r>
              <a:rPr lang="pt-BR" b="1" dirty="0" smtClean="0"/>
              <a:t>E disse-me: Olha, não </a:t>
            </a:r>
            <a:r>
              <a:rPr lang="pt-BR" b="1" i="1" dirty="0" smtClean="0"/>
              <a:t>faças tal; porque eu sou conservo teu e de teus irmãos, os profetas, e dos que guardam as palavras deste livro. Adora a Deus.</a:t>
            </a:r>
          </a:p>
          <a:p>
            <a:endParaRPr lang="pt-BR" b="1" i="1" dirty="0" smtClean="0"/>
          </a:p>
          <a:p>
            <a:r>
              <a:rPr lang="pt-BR" b="1" dirty="0" smtClean="0"/>
              <a:t>A</a:t>
            </a:r>
            <a:r>
              <a:rPr lang="pt-BR" b="1" dirty="0" smtClean="0"/>
              <a:t> </a:t>
            </a:r>
            <a:r>
              <a:rPr lang="pt-BR" b="1" dirty="0" smtClean="0"/>
              <a:t>que é que nos estamos </a:t>
            </a:r>
            <a:r>
              <a:rPr lang="pt-BR" b="1" dirty="0" smtClean="0"/>
              <a:t>nos </a:t>
            </a:r>
            <a:r>
              <a:rPr lang="pt-BR" b="1" dirty="0" smtClean="0"/>
              <a:t>prostrando? </a:t>
            </a:r>
            <a:r>
              <a:rPr lang="en-US" b="1" baseline="30000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A Dedicação do Livro (22:6-11)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10 </a:t>
            </a:r>
            <a:r>
              <a:rPr lang="pt-BR" b="1" i="1" dirty="0" smtClean="0"/>
              <a:t>E disse-me: Não seles as palavras da profecia deste livro; porque próximo está o tempo.</a:t>
            </a:r>
            <a:r>
              <a:rPr lang="pt-BR" b="1" i="1" baseline="30000" dirty="0" smtClean="0"/>
              <a:t> 11 </a:t>
            </a:r>
            <a:r>
              <a:rPr lang="pt-BR" b="1" i="1" dirty="0" smtClean="0"/>
              <a:t>Quem é injusto, seja injusto ainda; e quem é sujo, seja sujo ainda; e quem é justo, seja justificado ainda; e quem é santo, seja santificado ainda.</a:t>
            </a:r>
          </a:p>
          <a:p>
            <a:endParaRPr lang="pt-BR" sz="1200" b="1" i="1" dirty="0" smtClean="0"/>
          </a:p>
          <a:p>
            <a:r>
              <a:rPr lang="pt-BR" b="1" i="1" dirty="0" smtClean="0"/>
              <a:t>‘Não seles” </a:t>
            </a:r>
            <a:r>
              <a:rPr lang="pt-BR" b="1" dirty="0" smtClean="0"/>
              <a:t>= não esconda.</a:t>
            </a:r>
          </a:p>
          <a:p>
            <a:r>
              <a:rPr lang="pt-BR" b="1" dirty="0" smtClean="0"/>
              <a:t>Versículo 11 = Parece que está dizem para aqueles que rejeita as palavras deste livro para continuar como estão e para aqueles que aceitam as palavras deste livro de continuar como estão.  Cristo está pronto para voltar e </a:t>
            </a:r>
            <a:r>
              <a:rPr lang="pt-BR" b="1" dirty="0" smtClean="0"/>
              <a:t>julgar </a:t>
            </a:r>
            <a:r>
              <a:rPr lang="pt-BR" b="1" dirty="0" smtClean="0"/>
              <a:t>o ímpio e </a:t>
            </a:r>
            <a:r>
              <a:rPr lang="pt-BR" b="1" dirty="0" smtClean="0"/>
              <a:t>galardoar </a:t>
            </a:r>
            <a:r>
              <a:rPr lang="pt-BR" b="1" dirty="0" smtClean="0"/>
              <a:t>o justo.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A Dedicação do Livro (22:6-11)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12 </a:t>
            </a:r>
            <a:r>
              <a:rPr lang="pt-BR" b="1" i="1" dirty="0" smtClean="0"/>
              <a:t>E, eis que cedo venho, e o meu galardão está comigo, para dar a cada um segundo a sua obra.</a:t>
            </a:r>
            <a:r>
              <a:rPr lang="pt-BR" b="1" i="1" baseline="30000" dirty="0" smtClean="0"/>
              <a:t> 13 </a:t>
            </a:r>
            <a:r>
              <a:rPr lang="pt-BR" b="1" i="1" dirty="0" smtClean="0"/>
              <a:t>Eu sou o Alfa e o Ômega, o princípio e o fim, o primeiro e o derradeiro.</a:t>
            </a:r>
            <a:r>
              <a:rPr lang="pt-BR" b="1" i="1" baseline="30000" dirty="0" smtClean="0"/>
              <a:t> 14 </a:t>
            </a:r>
            <a:r>
              <a:rPr lang="pt-BR" b="1" i="1" dirty="0" smtClean="0"/>
              <a:t>Bem-aventurados aqueles que guardam os seus mandamentos, para que tenham direito à árvore da vida, e possam entrar na cidade pelas portas</a:t>
            </a:r>
            <a:r>
              <a:rPr lang="en-US" b="1" i="1" dirty="0" smtClean="0"/>
              <a:t>.</a:t>
            </a:r>
          </a:p>
          <a:p>
            <a:endParaRPr lang="en-US" b="1" i="1" dirty="0" smtClean="0"/>
          </a:p>
          <a:p>
            <a:r>
              <a:rPr lang="pt-BR" b="1" dirty="0" smtClean="0"/>
              <a:t>Uma das características do salvo é que ele guarda os mandamentos de Deus.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A Promessa da Volta de Cristo (22:12-16)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15 </a:t>
            </a:r>
            <a:r>
              <a:rPr lang="pt-BR" b="1" i="1" dirty="0" smtClean="0"/>
              <a:t>Mas, ficarão de fora os cães e os feiticeiros, e os que se prostituem, e os homicidas, e os idólatras, e qualquer que ama e comete a mentira. </a:t>
            </a:r>
            <a:r>
              <a:rPr lang="pt-BR" b="1" i="1" baseline="30000" dirty="0" smtClean="0"/>
              <a:t> 16 </a:t>
            </a:r>
            <a:r>
              <a:rPr lang="pt-BR" b="1" i="1" dirty="0" smtClean="0"/>
              <a:t>Eu, Jesus, enviei o meu anjo, para vos testificar estas coisas nas igrejas. Eu sou a raiz e a geração de Davi, a resplandecente estrela da manhã.</a:t>
            </a:r>
          </a:p>
          <a:p>
            <a:endParaRPr lang="pt-BR" b="1" i="1" dirty="0" smtClean="0"/>
          </a:p>
          <a:p>
            <a:r>
              <a:rPr lang="pt-BR" b="1" dirty="0" smtClean="0"/>
              <a:t>O descrente não entrará no esplendor do Céu.</a:t>
            </a:r>
            <a:r>
              <a:rPr lang="pt-BR" b="1" baseline="30000" dirty="0" smtClean="0"/>
              <a:t> </a:t>
            </a:r>
            <a:r>
              <a:rPr lang="en-US" b="1" baseline="30000" dirty="0" smtClean="0"/>
              <a:t> </a:t>
            </a:r>
          </a:p>
          <a:p>
            <a:endParaRPr lang="en-US" b="1" i="1" baseline="30000" dirty="0" smtClean="0"/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A Promessa da Volta de Cristo (22:12-16)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17 </a:t>
            </a:r>
            <a:r>
              <a:rPr lang="pt-BR" b="1" i="1" dirty="0" smtClean="0"/>
              <a:t>E o Espírito e a esposa dizem: Vem. E quem ouve, diga: Vem. E quem tem sede, venha; e quem quiser, tome de graça da água da vida. </a:t>
            </a:r>
          </a:p>
          <a:p>
            <a:endParaRPr lang="pt-BR" b="1" i="1" dirty="0" smtClean="0"/>
          </a:p>
          <a:p>
            <a:r>
              <a:rPr lang="pt-BR" b="1" dirty="0" smtClean="0"/>
              <a:t>O livro termina com uma chamada para arrependimento.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 O Convite e Advertência Final (22:17-19)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18 </a:t>
            </a:r>
            <a:r>
              <a:rPr lang="pt-BR" b="1" i="1" dirty="0" smtClean="0"/>
              <a:t>Porque eu testifico a todo aquele que ouvir as palavras da profecia deste livro que, se alguém lhes acrescentar alguma coisa, Deus fará vir sobre ele as pragas que estão escritas neste livro;</a:t>
            </a:r>
            <a:r>
              <a:rPr lang="pt-BR" b="1" i="1" baseline="30000" dirty="0" smtClean="0"/>
              <a:t> 19 </a:t>
            </a:r>
            <a:r>
              <a:rPr lang="pt-BR" b="1" i="1" dirty="0" smtClean="0"/>
              <a:t>E, se alguém tirar quaisquer palavras do livro desta profecia, Deus tirará a sua parte do livro da vida, e da cidade santa, e das coisas que estão escritas neste livro.</a:t>
            </a:r>
          </a:p>
          <a:p>
            <a:endParaRPr lang="pt-BR" b="1" i="1" dirty="0" smtClean="0"/>
          </a:p>
          <a:p>
            <a:r>
              <a:rPr lang="pt-BR" b="1" dirty="0" smtClean="0"/>
              <a:t>É uma </a:t>
            </a:r>
            <a:r>
              <a:rPr lang="pt-BR" b="1" smtClean="0"/>
              <a:t>coisa </a:t>
            </a:r>
            <a:r>
              <a:rPr lang="pt-BR" b="1" smtClean="0"/>
              <a:t>perigosa </a:t>
            </a:r>
            <a:r>
              <a:rPr lang="pt-BR" b="1" dirty="0" smtClean="0"/>
              <a:t>mexer com a palavra de Deus.</a:t>
            </a:r>
            <a:r>
              <a:rPr lang="pt-BR" b="1" baseline="300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 O Convite e Advertência Final (22:17-19)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5061015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20 </a:t>
            </a:r>
            <a:r>
              <a:rPr lang="pt-BR" b="1" i="1" dirty="0" smtClean="0"/>
              <a:t>Aquele que testifica estas coisas diz: Certamente cedo venho. Amém. Ora vem, Senhor Jesus. </a:t>
            </a:r>
            <a:r>
              <a:rPr lang="pt-BR" b="1" baseline="30000" dirty="0" smtClean="0"/>
              <a:t> 21 </a:t>
            </a:r>
            <a:r>
              <a:rPr lang="pt-BR" b="1" dirty="0" smtClean="0"/>
              <a:t>A graça de nosso Senhor Jesus Cristo </a:t>
            </a:r>
            <a:r>
              <a:rPr lang="pt-BR" b="1" i="1" dirty="0" smtClean="0"/>
              <a:t>seja com todos vós. Amém.</a:t>
            </a:r>
            <a:endParaRPr lang="pt-BR" b="1" i="1" smtClean="0"/>
          </a:p>
          <a:p>
            <a:endParaRPr lang="pt-BR" b="1" i="1" dirty="0" smtClean="0"/>
          </a:p>
          <a:p>
            <a:endParaRPr lang="pt-BR" b="1" i="1" dirty="0" smtClean="0"/>
          </a:p>
          <a:p>
            <a:pPr algn="ctr"/>
            <a:r>
              <a:rPr lang="pt-BR" b="1" dirty="0" smtClean="0"/>
              <a:t>ESTÁ PRONTO PARA A VOLTA DE CRISTO?</a:t>
            </a:r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31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Conclusão (22:6-21)</a:t>
            </a:r>
          </a:p>
          <a:p>
            <a:pPr algn="ctr"/>
            <a:r>
              <a:rPr lang="pt-BR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4) A Promessa e Oração Final (22:20-21)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9600" b="1" dirty="0" smtClean="0"/>
              <a:t>FIM</a:t>
            </a:r>
            <a:endParaRPr lang="pt-B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67333"/>
            <a:ext cx="7416824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 1 </a:t>
            </a:r>
            <a:r>
              <a:rPr lang="pt-BR" b="1" i="1" dirty="0" smtClean="0"/>
              <a:t>E vi um novo céu, e uma nova terra. Porque já o primeiro céu e a primeira terra passaram, e o mar já não existe.</a:t>
            </a:r>
            <a:r>
              <a:rPr lang="pt-BR" b="1" i="1" baseline="30000" dirty="0" smtClean="0"/>
              <a:t> 2 </a:t>
            </a:r>
            <a:r>
              <a:rPr lang="pt-BR" b="1" i="1" dirty="0" smtClean="0"/>
              <a:t>E eu, João, vi a santa cidade, a nova Jerusalém, que de Deus descia do céu, adereçada como uma esposa ataviada para o seu marido.</a:t>
            </a:r>
          </a:p>
          <a:p>
            <a:endParaRPr lang="pt-BR" b="1" dirty="0" smtClean="0"/>
          </a:p>
          <a:p>
            <a:r>
              <a:rPr lang="pt-BR" b="1" dirty="0" smtClean="0"/>
              <a:t>A nova terra não terá mais um mar. Não sabemos o </a:t>
            </a:r>
            <a:r>
              <a:rPr lang="pt-BR" b="1" dirty="0" smtClean="0"/>
              <a:t>seu </a:t>
            </a:r>
            <a:r>
              <a:rPr lang="pt-BR" b="1" dirty="0" smtClean="0"/>
              <a:t>tamanho, mas sabemos que terá o tamanho certo. Parece ser um grande continente. Sem dúvida será rios e lagoas e muitas plantas.</a:t>
            </a:r>
            <a:r>
              <a:rPr lang="pt-BR" b="1" baseline="30000" dirty="0" smtClean="0"/>
              <a:t> </a:t>
            </a:r>
            <a:r>
              <a:rPr lang="en-US" b="1" baseline="300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Novo Céu, Terra e Jerusalém (21:1-2)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67333"/>
            <a:ext cx="7344816" cy="4525963"/>
          </a:xfrm>
        </p:spPr>
        <p:txBody>
          <a:bodyPr>
            <a:noAutofit/>
          </a:bodyPr>
          <a:lstStyle/>
          <a:p>
            <a:r>
              <a:rPr lang="pt-BR" b="1" baseline="30000" dirty="0" smtClean="0"/>
              <a:t> </a:t>
            </a:r>
            <a:r>
              <a:rPr lang="pt-BR" b="1" i="1" baseline="30000" dirty="0" smtClean="0"/>
              <a:t>1 </a:t>
            </a:r>
            <a:r>
              <a:rPr lang="pt-BR" b="1" i="1" dirty="0" smtClean="0"/>
              <a:t>E vi um novo céu, e uma nova terra. Porque já o primeiro céu e a primeira terra passaram, e o mar já não existe.</a:t>
            </a:r>
            <a:r>
              <a:rPr lang="pt-BR" b="1" i="1" baseline="30000" dirty="0" smtClean="0"/>
              <a:t> 2 </a:t>
            </a:r>
            <a:r>
              <a:rPr lang="pt-BR" b="1" i="1" dirty="0" smtClean="0"/>
              <a:t>E eu, João, vi a santa cidade, a nova Jerusalém, que de Deus descia do céu, adereçada como uma esposa ataviada para o seu marido. </a:t>
            </a:r>
          </a:p>
          <a:p>
            <a:endParaRPr lang="pt-BR" b="1" dirty="0" smtClean="0"/>
          </a:p>
          <a:p>
            <a:r>
              <a:rPr lang="pt-BR" b="1" dirty="0" smtClean="0"/>
              <a:t>Creio que a nova Jerusalém desce sobre a nova terra, não durante o milênio. Deve ser a cidade para a igreja e nossa manção deve ser como um apartamento na cidade.</a:t>
            </a:r>
            <a:r>
              <a:rPr lang="en-US" b="1" baseline="30000" dirty="0" smtClean="0"/>
              <a:t> </a:t>
            </a:r>
          </a:p>
          <a:p>
            <a:endParaRPr lang="pt-BR" b="1" baseline="30000" dirty="0" smtClean="0"/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Novo Céu, Terra e Jerusalém (21:1-2)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3 </a:t>
            </a:r>
            <a:r>
              <a:rPr lang="pt-BR" b="1" i="1" dirty="0" smtClean="0"/>
              <a:t>E ouvi uma grande voz do céu, que dizia: Eis aqui o tabernáculo de Deus com os homens, pois com eles habitará, e eles serão o seu povo, e o mesmo Deus estará com eles, e será o seu Deus.</a:t>
            </a:r>
            <a:r>
              <a:rPr lang="pt-BR" b="1" i="1" baseline="30000" dirty="0" smtClean="0"/>
              <a:t> 4 </a:t>
            </a:r>
            <a:r>
              <a:rPr lang="pt-BR" b="1" i="1" dirty="0" smtClean="0"/>
              <a:t>E Deus limpará de seus olhos toda a lágrima; e não haverá mais morte, nem pranto, nem clamor, nem dor; porque já as primeiras coisas são passadas.</a:t>
            </a:r>
            <a:r>
              <a:rPr lang="en-US" b="1" i="1" dirty="0" smtClean="0"/>
              <a:t> </a:t>
            </a:r>
          </a:p>
          <a:p>
            <a:endParaRPr lang="en-US" b="1" dirty="0" smtClean="0"/>
          </a:p>
          <a:p>
            <a:r>
              <a:rPr lang="pt-BR" b="1" dirty="0" smtClean="0"/>
              <a:t>Todos os problemas causados pelo pecado já é uma coisa do passado. Esta promessa é para todos.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Era (21:3-8)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 5 </a:t>
            </a:r>
            <a:r>
              <a:rPr lang="pt-BR" b="1" i="1" dirty="0" smtClean="0"/>
              <a:t>E o que estava assentado sobre o trono disse: Eis que faço novas todas as coisas. E disse-me: Escreve; porque estas palavras são verdadeiras e fiéis.</a:t>
            </a:r>
            <a:r>
              <a:rPr lang="pt-BR" b="1" i="1" baseline="30000" dirty="0" smtClean="0"/>
              <a:t> 6 </a:t>
            </a:r>
            <a:r>
              <a:rPr lang="pt-BR" b="1" i="1" dirty="0" smtClean="0"/>
              <a:t>E disse-me mais: Está cumprido. Eu sou o Alfa e o Ômega, o princípio e o fim. A quem quer que tiver sede, de graça lhe darei da fonte da água da vida.</a:t>
            </a:r>
            <a:r>
              <a:rPr lang="pt-BR" b="1" i="1" baseline="30000" dirty="0" smtClean="0"/>
              <a:t> 7 </a:t>
            </a:r>
            <a:r>
              <a:rPr lang="pt-BR" b="1" i="1" dirty="0" smtClean="0"/>
              <a:t>Quem vencer, herdará todas as coisas; e eu serei seu Deus, e ele será meu filho.</a:t>
            </a:r>
          </a:p>
          <a:p>
            <a:endParaRPr lang="pt-BR" b="1" i="1" dirty="0" smtClean="0"/>
          </a:p>
          <a:p>
            <a:r>
              <a:rPr lang="pt-BR" b="1" dirty="0" smtClean="0"/>
              <a:t>A salvação é para todos. E todos os salvos são mais do que vencedores em Cristo. Rom. 8:37, </a:t>
            </a:r>
            <a:r>
              <a:rPr lang="pt-BR" b="1" i="1" dirty="0" smtClean="0"/>
              <a:t>“Mas em todas estas coisas somos mais do que vencedores, por aquele que nos amou”.</a:t>
            </a:r>
          </a:p>
          <a:p>
            <a:endParaRPr lang="pt-BR" b="1" i="1" dirty="0" smtClean="0"/>
          </a:p>
          <a:p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Era (21:3-8)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8 </a:t>
            </a:r>
            <a:r>
              <a:rPr lang="pt-BR" b="1" i="1" dirty="0" smtClean="0"/>
              <a:t>Mas, quanto aos tímidos, e aos incrédulos, e aos abomináveis, e aos homicidas, e aos que se prostituem, e aos feiticeiros, e aos idólatras e a todos os mentirosos, a sua parte será no lago que arde com fogo e enxofre; o que é a segunda morte.</a:t>
            </a:r>
            <a:r>
              <a:rPr lang="en-US" b="1" i="1" dirty="0" smtClean="0"/>
              <a:t> </a:t>
            </a:r>
          </a:p>
          <a:p>
            <a:endParaRPr lang="en-US" b="1" i="1" dirty="0" smtClean="0"/>
          </a:p>
          <a:p>
            <a:r>
              <a:rPr lang="en-US" b="1" dirty="0" smtClean="0"/>
              <a:t>As </a:t>
            </a:r>
            <a:r>
              <a:rPr lang="en-US" b="1" dirty="0" err="1" smtClean="0"/>
              <a:t>pessoas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rejeitam</a:t>
            </a:r>
            <a:r>
              <a:rPr lang="en-US" b="1" dirty="0" smtClean="0"/>
              <a:t> a Cristo, </a:t>
            </a:r>
            <a:r>
              <a:rPr lang="en-US" b="1" dirty="0" err="1" smtClean="0"/>
              <a:t>pessoas</a:t>
            </a:r>
            <a:r>
              <a:rPr lang="en-US" b="1" dirty="0" smtClean="0"/>
              <a:t> com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err="1" smtClean="0"/>
              <a:t>estilo</a:t>
            </a:r>
            <a:r>
              <a:rPr lang="en-US" b="1" dirty="0" smtClean="0"/>
              <a:t> de </a:t>
            </a:r>
            <a:r>
              <a:rPr lang="en-US" b="1" dirty="0" err="1" smtClean="0"/>
              <a:t>vida</a:t>
            </a:r>
            <a:r>
              <a:rPr lang="en-US" b="1" dirty="0" smtClean="0"/>
              <a:t>, </a:t>
            </a:r>
            <a:r>
              <a:rPr lang="en-US" b="1" dirty="0" err="1" smtClean="0"/>
              <a:t>caraterísado</a:t>
            </a:r>
            <a:r>
              <a:rPr lang="en-US" b="1" dirty="0" smtClean="0"/>
              <a:t> </a:t>
            </a:r>
            <a:r>
              <a:rPr lang="en-US" b="1" dirty="0" err="1" smtClean="0"/>
              <a:t>acima</a:t>
            </a:r>
            <a:r>
              <a:rPr lang="en-US" b="1" dirty="0" smtClean="0"/>
              <a:t>,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terão</a:t>
            </a:r>
            <a:r>
              <a:rPr lang="en-US" b="1" dirty="0" smtClean="0"/>
              <a:t> </a:t>
            </a:r>
            <a:r>
              <a:rPr lang="en-US" b="1" dirty="0" err="1" smtClean="0"/>
              <a:t>vitória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a </a:t>
            </a:r>
            <a:r>
              <a:rPr lang="en-US" b="1" dirty="0" err="1" smtClean="0"/>
              <a:t>morte</a:t>
            </a:r>
            <a:r>
              <a:rPr lang="en-US" b="1" dirty="0" smtClean="0"/>
              <a:t>, </a:t>
            </a:r>
            <a:r>
              <a:rPr lang="en-US" b="1" dirty="0" err="1" smtClean="0"/>
              <a:t>mas</a:t>
            </a:r>
            <a:r>
              <a:rPr lang="en-US" b="1" dirty="0" smtClean="0"/>
              <a:t> </a:t>
            </a:r>
            <a:r>
              <a:rPr lang="en-US" b="1" dirty="0" err="1" smtClean="0"/>
              <a:t>vai</a:t>
            </a:r>
            <a:r>
              <a:rPr lang="en-US" b="1" dirty="0" smtClean="0"/>
              <a:t> </a:t>
            </a:r>
            <a:r>
              <a:rPr lang="en-US" b="1" dirty="0" err="1" smtClean="0"/>
              <a:t>sofrer</a:t>
            </a:r>
            <a:r>
              <a:rPr lang="en-US" b="1" dirty="0" smtClean="0"/>
              <a:t> a </a:t>
            </a:r>
            <a:r>
              <a:rPr lang="en-US" b="1" dirty="0" err="1" smtClean="0"/>
              <a:t>morte</a:t>
            </a:r>
            <a:r>
              <a:rPr lang="en-US" b="1" dirty="0" smtClean="0"/>
              <a:t> </a:t>
            </a:r>
            <a:r>
              <a:rPr lang="en-US" b="1" dirty="0" err="1" smtClean="0"/>
              <a:t>eterna</a:t>
            </a:r>
            <a:r>
              <a:rPr lang="en-US" b="1" dirty="0" smtClean="0"/>
              <a:t>.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Era (21:3-8)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8 </a:t>
            </a:r>
            <a:r>
              <a:rPr lang="pt-BR" b="1" i="1" dirty="0" smtClean="0"/>
              <a:t>Mas, quanto aos tímidos, e aos incrédulos, e aos abomináveis, e aos homicidas, e aos que se prostituem, e aos feiticeiros, e aos idólatras e a todos os mentirosos, a sua parte será no lago que arde com fogo e enxofre; o que é a segunda morte.</a:t>
            </a:r>
          </a:p>
          <a:p>
            <a:endParaRPr lang="pt-BR" b="1" i="1" dirty="0" smtClean="0"/>
          </a:p>
          <a:p>
            <a:r>
              <a:rPr lang="pt-BR" b="1" dirty="0" smtClean="0"/>
              <a:t>Temos uma descrição geral dos descrentes, como nos versículos antes sobre os salvos.</a:t>
            </a:r>
          </a:p>
          <a:p>
            <a:endParaRPr lang="pt-BR" b="1" dirty="0" smtClean="0"/>
          </a:p>
          <a:p>
            <a:r>
              <a:rPr lang="pt-BR" b="1" dirty="0" smtClean="0"/>
              <a:t>Primeira morte é física.</a:t>
            </a:r>
            <a:r>
              <a:rPr lang="en-US" b="1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Era (21:3-8)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36337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 smtClean="0"/>
              <a:t>9 </a:t>
            </a:r>
            <a:r>
              <a:rPr lang="pt-BR" b="1" i="1" dirty="0" smtClean="0"/>
              <a:t>E veio a mim um dos sete anjos que tinham as sete taças cheias das últimas sete pragas, e falou comigo, dizendo: Vem, mostrar-te-ei a esposa, a mulher do Cordeiro. </a:t>
            </a:r>
            <a:r>
              <a:rPr lang="pt-BR" b="1" i="1" baseline="30000" dirty="0" smtClean="0"/>
              <a:t>10 </a:t>
            </a:r>
            <a:r>
              <a:rPr lang="pt-BR" b="1" i="1" dirty="0" smtClean="0"/>
              <a:t>E levou-me em espírito a um grande e alto monte, e mostrou-me a grande cidade, a santa Jerusalém, que de Deus descia do céu.</a:t>
            </a:r>
            <a:r>
              <a:rPr lang="pt-BR" b="1" i="1" baseline="30000" dirty="0" smtClean="0"/>
              <a:t> 11 </a:t>
            </a:r>
            <a:r>
              <a:rPr lang="pt-BR" b="1" i="1" dirty="0" smtClean="0"/>
              <a:t>E tinha a glória de Deus; e a sua luz era semelhante a uma pedra preciosíssima, como a pedra de jaspe, como o cristal resplandecente.</a:t>
            </a:r>
          </a:p>
          <a:p>
            <a:endParaRPr lang="pt-BR" sz="1400" b="1" dirty="0" smtClean="0"/>
          </a:p>
          <a:p>
            <a:r>
              <a:rPr lang="pt-BR" b="1" dirty="0" smtClean="0"/>
              <a:t>Nova Jerusalém está em vista.</a:t>
            </a:r>
            <a:r>
              <a:rPr lang="pt-BR" b="1" baseline="30000" dirty="0" smtClean="0"/>
              <a:t> </a:t>
            </a:r>
            <a:r>
              <a:rPr lang="pt-BR" b="1" dirty="0" smtClean="0"/>
              <a:t>Como um rei está identificado com seu reino, a igreja está </a:t>
            </a:r>
            <a:r>
              <a:rPr lang="pt-BR" b="1" dirty="0" smtClean="0"/>
              <a:t>identificada </a:t>
            </a:r>
            <a:r>
              <a:rPr lang="pt-BR" b="1" dirty="0" smtClean="0"/>
              <a:t>com sua cidade.</a:t>
            </a:r>
            <a:r>
              <a:rPr lang="pt-BR" b="1" baseline="30000" dirty="0" smtClean="0"/>
              <a:t> </a:t>
            </a:r>
            <a:r>
              <a:rPr lang="en-US" b="1" baseline="30000" dirty="0" smtClean="0"/>
              <a:t> </a:t>
            </a:r>
            <a:endParaRPr lang="pt-BR" b="1" dirty="0" smtClean="0"/>
          </a:p>
          <a:p>
            <a:endParaRPr lang="en-US" b="1" baseline="30000" dirty="0" smtClean="0"/>
          </a:p>
          <a:p>
            <a:endParaRPr lang="pt-BR" b="1" baseline="30000" dirty="0" smtClean="0"/>
          </a:p>
          <a:p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126648"/>
            <a:ext cx="8892480" cy="1292662"/>
          </a:xfrm>
          <a:prstGeom prst="rect">
            <a:avLst/>
          </a:prstGeom>
          <a:solidFill>
            <a:srgbClr val="3304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Estado Eterno (21 - 22) 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A Nova Jerusalém (21:9-21)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13307</TotalTime>
  <Words>2782</Words>
  <Application>Microsoft Office PowerPoint</Application>
  <PresentationFormat>On-screen Show (4:3)</PresentationFormat>
  <Paragraphs>163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Slide 1</vt:lpstr>
      <vt:lpstr>O Esboço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Dan</cp:lastModifiedBy>
  <cp:revision>57</cp:revision>
  <dcterms:created xsi:type="dcterms:W3CDTF">2016-06-21T15:24:50Z</dcterms:created>
  <dcterms:modified xsi:type="dcterms:W3CDTF">2017-02-08T23:50:36Z</dcterms:modified>
</cp:coreProperties>
</file>